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7" r:id="rId3"/>
    <p:sldId id="257" r:id="rId4"/>
    <p:sldId id="288" r:id="rId5"/>
    <p:sldId id="286" r:id="rId6"/>
    <p:sldId id="285" r:id="rId7"/>
    <p:sldId id="284" r:id="rId8"/>
    <p:sldId id="283" r:id="rId9"/>
    <p:sldId id="266" r:id="rId10"/>
    <p:sldId id="265" r:id="rId11"/>
    <p:sldId id="268" r:id="rId12"/>
    <p:sldId id="267" r:id="rId13"/>
    <p:sldId id="269" r:id="rId14"/>
    <p:sldId id="270" r:id="rId15"/>
    <p:sldId id="271" r:id="rId16"/>
    <p:sldId id="282" r:id="rId17"/>
    <p:sldId id="273" r:id="rId18"/>
    <p:sldId id="274" r:id="rId19"/>
    <p:sldId id="277" r:id="rId20"/>
    <p:sldId id="276" r:id="rId21"/>
    <p:sldId id="275" r:id="rId22"/>
    <p:sldId id="278" r:id="rId23"/>
    <p:sldId id="279" r:id="rId24"/>
    <p:sldId id="281" r:id="rId25"/>
    <p:sldId id="280" r:id="rId26"/>
    <p:sldId id="263" r:id="rId2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5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8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6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78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09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0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1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5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2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1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1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6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1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AngelHer2005/PET_HOTEL_SQL_TERCER_CICL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gelHer2005/PET_HOTEL_SQL_TERCER_CICLO/tree/main/" TargetMode="External"/><Relationship Id="rId5" Type="http://schemas.openxmlformats.org/officeDocument/2006/relationships/hyperlink" Target="https://github.com/AngelHer2005/PET_HOTEL_SQL_TERCER_CICLO/tree/main/Empresa_Pet_Hotel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695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 Hotel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523071"/>
            <a:ext cx="7477601" cy="2422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Integrantes: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   Patricio Arroyo, Ángel Hérnan Alberto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Galindo Davila, Jared Julio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Evangelista Cacha, Victor Hugo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Montalvo Jordy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1" y="0"/>
            <a:ext cx="449841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4079" y="104126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estado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B692B8-03E5-4623-AF45-B7F524B5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897" y="3013769"/>
            <a:ext cx="572532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5039" y="12074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clase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D65EE2-C3F8-4434-84EC-6A291F408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39" y="1707605"/>
            <a:ext cx="8707041" cy="64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objetos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075021-EAC6-4AA9-88BF-2F2D44BC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42" y="2827657"/>
            <a:ext cx="7763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4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despliegue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270AA7-CED2-4E33-80CE-1BA80119C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68" y="1777739"/>
            <a:ext cx="9852312" cy="5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3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Componentes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 6" descr="Diagrama, Esquemático  Descripción generada automáticamente">
            <a:extLst>
              <a:ext uri="{FF2B5EF4-FFF2-40B4-BE49-F238E27FC236}">
                <a16:creationId xmlns:a16="http://schemas.microsoft.com/office/drawing/2014/main" id="{51169DE1-4E16-400F-BB0F-32E4D28B051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1284" y="1777738"/>
            <a:ext cx="10241915" cy="3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personas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1C8584-E1C4-40A8-B3D7-42916C6C87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22" y="2118360"/>
            <a:ext cx="634555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Requerimientos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A12A52-6B6B-4F8D-BA53-F0F1C894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00" y="2297787"/>
            <a:ext cx="752580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Epicas-Historias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12ECA-C180-48B0-8443-82FCB0D7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100" y="1777739"/>
            <a:ext cx="7334687" cy="37797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AD9828-7F11-47C6-BCD2-CFC61FA29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45" y="1777739"/>
            <a:ext cx="3488001" cy="32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8029A8-4883-4948-A827-D3D50386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27" y="1870345"/>
            <a:ext cx="934532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ECC743-7AD5-47A5-B684-A0C9F994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78" y="2123406"/>
            <a:ext cx="948822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1920"/>
            <a:ext cx="9306401" cy="7843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s-MX" sz="5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1.	Misión: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Proporcionar un entorno seguro, cómodo y enriquecedor para que los perros disfruten mientras sus dueños están lejos, ofreciendo servicios de cuidado de alta calidad que promuevan la salud, la felicidad y el bienestar de cada mascota.</a:t>
            </a:r>
            <a:endParaRPr lang="es-MX" sz="4374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s-MX" sz="5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2.	Visión: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Ser reconocidos como el principal destino de hospedaje para perros, ofreciendo instalaciones modernas, personal altamente calificado y un enfoque personalizado para satisfacer las necesidades individuales de cada mascota.</a:t>
            </a: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256994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9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Product Backlog priorizado y Estimado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81C8E6-5728-4E1C-AB32-F8945E5ED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28" y="2882111"/>
            <a:ext cx="966922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Longitud del sprint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62A89-A56B-472B-A6F5-4CC80B5D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30" y="2319734"/>
            <a:ext cx="10586719" cy="3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7B41EB-C238-42D9-A550-E63DF9AD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1667498"/>
            <a:ext cx="14254480" cy="19212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4CBED6-CFEA-4F83-8AAE-EE7A3FCE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73" y="4232170"/>
            <a:ext cx="886901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6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6414-2F6D-472E-94AA-97B6F224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032469"/>
            <a:ext cx="14406880" cy="41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37838F-3687-4F64-998B-D3A9E5F5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837" y="2057725"/>
            <a:ext cx="885948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F3F4F5-6F31-4CDE-9D01-5981DB1F4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598651"/>
            <a:ext cx="14417040" cy="31427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A40A4F-DF35-4E04-8AA7-B03D4955D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50" y="4877969"/>
            <a:ext cx="887853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6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9565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5976" y="20127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para los codigos: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3001" y="2075696"/>
            <a:ext cx="45719" cy="5042456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8290" y="3048595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1506010"/>
            <a:ext cx="53229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conexion de java con sql server: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68452" y="1929416"/>
            <a:ext cx="8482428" cy="721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https://github.com/AngelHer2005/PET_HOTEL_SQL_TERCER_CICLO/tree/main/Empresa_Pet_Hotel/</a:t>
            </a:r>
            <a:endParaRPr lang="en-US" sz="16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SQL_PET_HOTEL_%20JAVA_CONNECTION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4164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9232" y="4550926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68452" y="2839800"/>
            <a:ext cx="60253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web en java con sql server: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424470" y="3202522"/>
            <a:ext cx="8052196" cy="973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/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CONEXIONES_PLANTILLA/JAVA_SQL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0660" y="605325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16850" y="4158933"/>
            <a:ext cx="5861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php con mysql sitio web: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60493" y="4516952"/>
            <a:ext cx="7903567" cy="825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/>
              </a:rPr>
              <a:t>https://github.com/AngelHer2005/PET_HOTEL_SQL_TERCER_CICLO/tree/main/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/SITIO_WEB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A954CFF-9B36-4206-AD8E-53C181B6FAF2}"/>
              </a:ext>
            </a:extLst>
          </p:cNvPr>
          <p:cNvSpPr/>
          <p:nvPr/>
        </p:nvSpPr>
        <p:spPr>
          <a:xfrm>
            <a:off x="916484" y="15757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00" dirty="0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2E73E4D-B3D0-42F5-B493-742B6E72092F}"/>
              </a:ext>
            </a:extLst>
          </p:cNvPr>
          <p:cNvSpPr/>
          <p:nvPr/>
        </p:nvSpPr>
        <p:spPr>
          <a:xfrm>
            <a:off x="1424047" y="179552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68FD836B-FD84-49AD-B09B-D14D9007FAED}"/>
              </a:ext>
            </a:extLst>
          </p:cNvPr>
          <p:cNvSpPr/>
          <p:nvPr/>
        </p:nvSpPr>
        <p:spPr>
          <a:xfrm>
            <a:off x="2239742" y="5768097"/>
            <a:ext cx="5471697" cy="909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Donde podras encontrar todo eso  y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 sobre el Proyecto Pet Hotel:</a:t>
            </a:r>
            <a:endParaRPr lang="en-US" sz="2187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36A455D1-2463-4FDD-884C-65E19B3EF9AC}"/>
              </a:ext>
            </a:extLst>
          </p:cNvPr>
          <p:cNvSpPr/>
          <p:nvPr/>
        </p:nvSpPr>
        <p:spPr>
          <a:xfrm>
            <a:off x="2194024" y="6469738"/>
            <a:ext cx="7903567" cy="588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7"/>
              </a:rPr>
              <a:t>https://github.com/AngelHer2005/PET_HOTEL_SQL_TERCER_CICLO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1920"/>
            <a:ext cx="9306401" cy="7843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s-MX" sz="48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3.	Propósito 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s-MX" sz="2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Nuestro propósito es proporcionar un entorno seguro, cómodo y enriquecedor para que los perros disfruten mientras sus dueños están lejos. Queremos ofrecer servicios de cuidado de alta calidad que promuevan la salud, la felicidad y el bienestar de cada mascota. Además, aspiramos a ser reconocidos como el principal destino de hospedaje para perros. Para lograrlo, nos comprometemos a ofrecer instalaciones modernas, contar con personal altamente calificado y proporcionar un enfoque personalizado para satisfacer las necesidades individuales de cada mascota. Nos esforzamos por garantizar que tanto las mascotas como sus dueños se sientan completamente satisfechos con nuestra atención y servicio.</a:t>
            </a:r>
          </a:p>
          <a:p>
            <a:pPr marL="0" indent="0">
              <a:lnSpc>
                <a:spcPts val="5468"/>
              </a:lnSpc>
              <a:buNone/>
            </a:pPr>
            <a:endParaRPr lang="es-MX" sz="4374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21920"/>
            <a:ext cx="9306401" cy="7843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s-MX" sz="6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4.	Alcance :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 alcance de nuestro servicio es proporcionar cuidado de alta calidad para perros mientras sus dueños están ausentes. Esto incluye ofrecer un entorno seguro, cómodo y enriquecedor para las mascotas, así como garantizar su salud, felicidad y bienestar. Además, nos esforzamos por brindar un servicio personalizado y excepcional que satisfaga las necesidades individuales de cada perro y sus dueños.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54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5.	Objetivos 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 Proporcionar alojamiento seguro y confortable para mascotas de todas las razas y tamaños.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200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* Ofrecer servicios de cuidado personalizado, ejercicio adecuado, atención médica, baños, cortes de pelo y entre más.</a:t>
            </a:r>
          </a:p>
          <a:p>
            <a:pPr marL="0" indent="0">
              <a:lnSpc>
                <a:spcPts val="5468"/>
              </a:lnSpc>
              <a:buNone/>
            </a:pPr>
            <a:endParaRPr lang="es-MX" sz="4374" b="1" dirty="0">
              <a:solidFill>
                <a:srgbClr val="F0F4F1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171982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Conceptual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773488-1CAC-437F-966A-E04769064FF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2" t="21723" r="18437" b="11881"/>
          <a:stretch/>
        </p:blipFill>
        <p:spPr bwMode="auto">
          <a:xfrm>
            <a:off x="4074992" y="1920240"/>
            <a:ext cx="9996607" cy="5852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954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Logico</a:t>
            </a: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C8AB54E-3F9D-4348-850D-0DB6611A482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9588" r="20424" b="18393"/>
          <a:stretch/>
        </p:blipFill>
        <p:spPr bwMode="auto">
          <a:xfrm>
            <a:off x="3999547" y="1899920"/>
            <a:ext cx="10326053" cy="6035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490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76657" y="578168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Modelo Fisico</a:t>
            </a:r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9651D9-115C-4310-BCC9-8CA6245E89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97" y="1828800"/>
            <a:ext cx="10327323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Caso de uso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0100EC5-A111-4E7E-AF2E-2F2585A3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60" y="2505463"/>
            <a:ext cx="6937098" cy="53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3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512826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3999" y="990204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Secuencia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E7B757-333B-4158-B9B6-95B17C6A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883423"/>
            <a:ext cx="8989873" cy="3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632</Words>
  <Application>Microsoft Office PowerPoint</Application>
  <PresentationFormat>Personalizado</PresentationFormat>
  <Paragraphs>101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jared15 Julio</cp:lastModifiedBy>
  <cp:revision>8</cp:revision>
  <dcterms:created xsi:type="dcterms:W3CDTF">2024-05-30T01:37:01Z</dcterms:created>
  <dcterms:modified xsi:type="dcterms:W3CDTF">2024-06-01T20:32:14Z</dcterms:modified>
</cp:coreProperties>
</file>